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82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gif>
</file>

<file path=ppt/media/image3.gif>
</file>

<file path=ppt/media/image4.png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6304"/>
            <a:ext cx="8814816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64234" y="381001"/>
            <a:ext cx="82296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3600" y="2819400"/>
            <a:ext cx="6560234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0128" y="3267456"/>
            <a:ext cx="74066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498230"/>
            <a:ext cx="77724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87713"/>
            <a:ext cx="77724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45920"/>
            <a:ext cx="40386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616744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4800600" y="216521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948"/>
            <a:ext cx="82296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1080" y="6514568"/>
            <a:ext cx="464288" cy="274320"/>
          </a:xfrm>
        </p:spPr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218"/>
            <a:ext cx="822960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8392" y="1424588"/>
            <a:ext cx="8001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5057552" y="1057656"/>
            <a:ext cx="374904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63136" y="304800"/>
            <a:ext cx="393192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963136" y="1107560"/>
            <a:ext cx="393192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28600" y="2209800"/>
            <a:ext cx="8666456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562600" y="6513670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8638952" y="6513670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1600200" y="6513670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0443" y="4724400"/>
            <a:ext cx="54864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0443" y="5388936"/>
            <a:ext cx="54864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04800" y="249864"/>
            <a:ext cx="85344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62600" y="6509004"/>
            <a:ext cx="3002280" cy="274320"/>
          </a:xfrm>
        </p:spPr>
        <p:txBody>
          <a:bodyPr vert="horz" rtlCol="0"/>
          <a:lstStyle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8638952" y="6509004"/>
            <a:ext cx="464288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1600200" y="6509004"/>
            <a:ext cx="3907464" cy="274320"/>
          </a:xfrm>
        </p:spPr>
        <p:txBody>
          <a:bodyPr vert="horz" rtlCol="0"/>
          <a:lstStyle>
            <a:extLst/>
          </a:lstStyle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164592" y="147085"/>
            <a:ext cx="8810846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95400" y="6400800"/>
            <a:ext cx="4212264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562600" y="6400800"/>
            <a:ext cx="300228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07131C59-E863-44B1-BA17-590B5E73833B}" type="datetimeFigureOut">
              <a:rPr lang="en-US" smtClean="0"/>
              <a:t>5/7/2017</a:t>
            </a:fld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38952" y="6514568"/>
            <a:ext cx="464288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DF53D10D-1B0D-4824-A472-437F2B049D31}" type="slidenum">
              <a:rPr lang="en-US" smtClean="0"/>
              <a:t>‹#›</a:t>
            </a:fld>
            <a:endParaRPr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53536"/>
            <a:ext cx="82296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46237"/>
            <a:ext cx="82296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K</a:t>
            </a:r>
            <a:r>
              <a:rPr lang="hu-HU" dirty="0" smtClean="0">
                <a:solidFill>
                  <a:schemeClr val="tx2"/>
                </a:solidFill>
              </a:rPr>
              <a:t>örkörös  Lista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867400"/>
            <a:ext cx="6560234" cy="1752600"/>
          </a:xfrm>
        </p:spPr>
        <p:txBody>
          <a:bodyPr>
            <a:normAutofit/>
          </a:bodyPr>
          <a:lstStyle/>
          <a:p>
            <a:pPr algn="l"/>
            <a:r>
              <a:rPr lang="hu-HU" sz="2400" dirty="0" smtClean="0">
                <a:solidFill>
                  <a:schemeClr val="tx2"/>
                </a:solidFill>
              </a:rPr>
              <a:t>Készítette: Balázs Ádám-Attila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159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Mi egy láncolt lista?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028" name="Picture 4" descr="Imagini pentru linked 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066" y="2057400"/>
            <a:ext cx="7458783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6949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Mi egy körkörös lista?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2050" name="Picture 2" descr="Imagini pentru circular linked lis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416" y="2476500"/>
            <a:ext cx="7641167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431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>
                <a:solidFill>
                  <a:schemeClr val="tx2"/>
                </a:solidFill>
              </a:rPr>
              <a:t>Keretszöveg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hu-HU" dirty="0">
                <a:solidFill>
                  <a:schemeClr val="tx2"/>
                </a:solidFill>
              </a:rPr>
              <a:t>2360–ban útra indítanak egy óriási, önfenntartó </a:t>
            </a:r>
            <a:r>
              <a:rPr lang="hu-HU" dirty="0" smtClean="0">
                <a:solidFill>
                  <a:schemeClr val="tx2"/>
                </a:solidFill>
              </a:rPr>
              <a:t>űrhajót</a:t>
            </a:r>
          </a:p>
          <a:p>
            <a:endParaRPr lang="hu-HU" dirty="0" smtClean="0">
              <a:solidFill>
                <a:schemeClr val="tx2"/>
              </a:solidFill>
            </a:endParaRPr>
          </a:p>
          <a:p>
            <a:r>
              <a:rPr lang="hu-HU" dirty="0" smtClean="0">
                <a:solidFill>
                  <a:schemeClr val="tx2"/>
                </a:solidFill>
              </a:rPr>
              <a:t>Cél: távoli bolygók gyarmatosítása</a:t>
            </a:r>
          </a:p>
          <a:p>
            <a:endParaRPr lang="hu-HU" dirty="0">
              <a:solidFill>
                <a:schemeClr val="tx2"/>
              </a:solidFill>
            </a:endParaRPr>
          </a:p>
          <a:p>
            <a:r>
              <a:rPr lang="hu-HU" dirty="0" smtClean="0">
                <a:solidFill>
                  <a:schemeClr val="tx2"/>
                </a:solidFill>
              </a:rPr>
              <a:t>Sükszéges lesz a lakosság nyilvántartására</a:t>
            </a:r>
          </a:p>
        </p:txBody>
      </p:sp>
    </p:spTree>
    <p:extLst>
      <p:ext uri="{BB962C8B-B14F-4D97-AF65-F5344CB8AC3E}">
        <p14:creationId xmlns:p14="http://schemas.microsoft.com/office/powerpoint/2010/main" val="77435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Űrhajó struktúrája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857" y="1828800"/>
            <a:ext cx="8629462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43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A csodálatos centrifugális erő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576" y="1856096"/>
            <a:ext cx="6784848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3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u-HU" dirty="0" smtClean="0"/>
              <a:t>Évtizedekig tartó utazás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Fognak születni és meghalni személyek</a:t>
            </a:r>
          </a:p>
          <a:p>
            <a:r>
              <a:rPr lang="hu-HU" dirty="0" smtClean="0"/>
              <a:t>Aszteroidák bányászása</a:t>
            </a:r>
          </a:p>
          <a:p>
            <a:endParaRPr lang="hu-HU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174" y="2743200"/>
            <a:ext cx="6779652" cy="381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undry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44</TotalTime>
  <Words>52</Words>
  <Application>Microsoft Office PowerPoint</Application>
  <PresentationFormat>On-screen Show (4:3)</PresentationFormat>
  <Paragraphs>15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Foundry</vt:lpstr>
      <vt:lpstr>Körkörös  Lista</vt:lpstr>
      <vt:lpstr>Mi egy láncolt lista?</vt:lpstr>
      <vt:lpstr>Mi egy körkörös lista?</vt:lpstr>
      <vt:lpstr>Keretszöveg</vt:lpstr>
      <vt:lpstr>Űrhajó struktúrája</vt:lpstr>
      <vt:lpstr>A csodálatos centrifugális erő</vt:lpstr>
      <vt:lpstr>Évtizedekig tartó utazás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Körkörös  Lista</dc:title>
  <dc:creator>Adam</dc:creator>
  <cp:lastModifiedBy>Adam</cp:lastModifiedBy>
  <cp:revision>19</cp:revision>
  <dcterms:created xsi:type="dcterms:W3CDTF">2017-05-07T12:37:06Z</dcterms:created>
  <dcterms:modified xsi:type="dcterms:W3CDTF">2017-05-07T13:21:10Z</dcterms:modified>
</cp:coreProperties>
</file>

<file path=docProps/thumbnail.jpeg>
</file>